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66" r:id="rId3"/>
    <p:sldId id="258" r:id="rId4"/>
    <p:sldId id="261" r:id="rId5"/>
    <p:sldId id="262" r:id="rId6"/>
    <p:sldId id="260" r:id="rId7"/>
    <p:sldId id="263" r:id="rId8"/>
    <p:sldId id="259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1" dt="2024-06-28T09:32:48.0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6-28T09:33:02.648" v="1794" actId="1076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09:33:02.648" v="1794" actId="1076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08:30:53.527" v="1514" actId="1076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08:31:09.254" v="1551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08:30:45.825" v="1512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9T07:38:44.574" v="1045" actId="15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9T07:38:44.574" v="1045" actId="15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28T08:39:38.396" v="1746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28T08:39:38.396" v="1746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mod">
          <ac:chgData name="Nur Ali Dilek" userId="77a452819edd66b8" providerId="LiveId" clId="{0592E1D6-D87C-42CF-AF8B-119A30B71482}" dt="2024-06-19T06:37:52.036" v="988" actId="1076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19T06:38:14.695" v="991" actId="1076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28T08:39:45.783" v="1761" actId="27636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28T08:39:45.783" v="1761" actId="27636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19T07:34:35.788" v="1020" actId="14100"/>
          <ac:picMkLst>
            <pc:docMk/>
            <pc:sldMk cId="1963617037" sldId="262"/>
            <ac:picMk id="4" creationId="{368A892D-9E4E-6AE0-8191-4E3CA203A123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mod">
          <ac:chgData name="Nur Ali Dilek" userId="77a452819edd66b8" providerId="LiveId" clId="{0592E1D6-D87C-42CF-AF8B-119A30B71482}" dt="2024-06-19T07:34:34.107" v="1016" actId="1076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</pc:sldChg>
      <pc:sldChg chg="delSp modSp add mod">
        <pc:chgData name="Nur Ali Dilek" userId="77a452819edd66b8" providerId="LiveId" clId="{0592E1D6-D87C-42CF-AF8B-119A30B71482}" dt="2024-06-19T07:44:48.300" v="1466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19T07:39:31.485" v="1096" actId="20577"/>
          <ac:spMkLst>
            <pc:docMk/>
            <pc:sldMk cId="3592620309" sldId="263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9T07:44:48.300" v="1466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6-28T08:38:52.286" v="1704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6-28T08:38:45.687" v="1695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NegaScout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442444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442444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8A892D-9E4E-6AE0-8191-4E3CA203A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27" y="2949009"/>
            <a:ext cx="3863592" cy="34528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5FEF5F-4227-6CF7-EEA4-4B6EB304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813" y="3877506"/>
            <a:ext cx="6485753" cy="88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&amp;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FD6D6EE-D726-1552-4F94-886412CF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9849"/>
            <a:ext cx="4915393" cy="33057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522D72-C056-1BF4-E3B5-1713CE74B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136" y="3603407"/>
            <a:ext cx="5267452" cy="1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38318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  <a:p>
            <a:pPr defTabSz="868680">
              <a:spcAft>
                <a:spcPts val="600"/>
              </a:spcAft>
            </a:pPr>
            <a:endParaRPr lang="de-DE" b="1" dirty="0"/>
          </a:p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245</Words>
  <Application>Microsoft Office PowerPoint</Application>
  <PresentationFormat>Breitbild</PresentationFormat>
  <Paragraphs>46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Office-Design</vt:lpstr>
      <vt:lpstr>PowerPoint-Präsentation</vt:lpstr>
      <vt:lpstr>KI –Techniken – NegaMax, NegaScout</vt:lpstr>
      <vt:lpstr>Tabellarische Präsentation der Benchmarktests / Bewertungsfunktion</vt:lpstr>
      <vt:lpstr>Tabellarische Präsentation der   NegaMax – Suche ohne AlphaBeta</vt:lpstr>
      <vt:lpstr>Tabellarische Präsentation der Alpha-Beta-Suche ohne Nullsuche mit NegaMax</vt:lpstr>
      <vt:lpstr>Tabellarische Präsentation der Alpha-Beta-Suche mit Nullsuche &amp; NegaMax</vt:lpstr>
      <vt:lpstr>Heuristiken und dynamisches Zeitmanagement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2024-06-28T09:33:06Z</dcterms:modified>
</cp:coreProperties>
</file>

<file path=docProps/thumbnail.jpeg>
</file>